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9750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352928" cy="47132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84:05:0020205:1866,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площадью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52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 ________ № _____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3938161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84:05:0020205:1866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84:05:0020205:1866, площадью 52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Кучинова Ирина Владимировна</cp:lastModifiedBy>
  <cp:revision>11</cp:revision>
  <cp:lastPrinted>2025-03-19T05:38:22Z</cp:lastPrinted>
  <dcterms:created xsi:type="dcterms:W3CDTF">2024-03-05T09:02:29Z</dcterms:created>
  <dcterms:modified xsi:type="dcterms:W3CDTF">2025-03-19T05:38:36Z</dcterms:modified>
</cp:coreProperties>
</file>