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89750" cy="100187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040" y="-31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19.03.2025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44" y="1352410"/>
            <a:ext cx="8280920" cy="4791961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908720"/>
            <a:ext cx="8229600" cy="508918"/>
          </a:xfrm>
        </p:spPr>
        <p:txBody>
          <a:bodyPr>
            <a:normAutofit fontScale="90000"/>
          </a:bodyPr>
          <a:lstStyle/>
          <a:p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Схема расположения земельного участка с кадастровым номером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84:03:0030002:867,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площадью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3427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400" dirty="0" err="1" smtClean="0">
                <a:latin typeface="Times New Roman" pitchFamily="18" charset="0"/>
                <a:cs typeface="Times New Roman" pitchFamily="18" charset="0"/>
              </a:rPr>
              <a:t>кв.м</a:t>
            </a:r>
            <a:endParaRPr lang="ru-RU" sz="1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Заголовок 1"/>
          <p:cNvSpPr txBox="1">
            <a:spLocks/>
          </p:cNvSpPr>
          <p:nvPr/>
        </p:nvSpPr>
        <p:spPr>
          <a:xfrm>
            <a:off x="6444208" y="404664"/>
            <a:ext cx="2520280" cy="50891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ru-RU" sz="1000" dirty="0" smtClean="0">
                <a:latin typeface="Times New Roman" pitchFamily="18" charset="0"/>
                <a:cs typeface="Times New Roman" pitchFamily="18" charset="0"/>
              </a:rPr>
              <a:t>Приложение к распоряжению </a:t>
            </a:r>
          </a:p>
          <a:p>
            <a:pPr algn="just"/>
            <a:r>
              <a:rPr lang="ru-RU" sz="1000" dirty="0" smtClean="0">
                <a:latin typeface="Times New Roman" pitchFamily="18" charset="0"/>
                <a:cs typeface="Times New Roman" pitchFamily="18" charset="0"/>
              </a:rPr>
              <a:t>Главы Таймырского Долгано-</a:t>
            </a:r>
          </a:p>
          <a:p>
            <a:pPr algn="just"/>
            <a:r>
              <a:rPr lang="ru-RU" sz="1000" dirty="0" smtClean="0">
                <a:latin typeface="Times New Roman" pitchFamily="18" charset="0"/>
                <a:cs typeface="Times New Roman" pitchFamily="18" charset="0"/>
              </a:rPr>
              <a:t>Ненецкого муниципального района</a:t>
            </a:r>
          </a:p>
          <a:p>
            <a:pPr algn="just"/>
            <a:r>
              <a:rPr lang="ru-RU" sz="1000" dirty="0"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sz="1000" dirty="0" smtClean="0">
                <a:latin typeface="Times New Roman" pitchFamily="18" charset="0"/>
                <a:cs typeface="Times New Roman" pitchFamily="18" charset="0"/>
              </a:rPr>
              <a:t>т ________ № _____</a:t>
            </a:r>
            <a:endParaRPr lang="ru-RU" sz="1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347864" y="4061271"/>
            <a:ext cx="111612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900" dirty="0"/>
              <a:t>84:03:0030002:867</a:t>
            </a:r>
            <a:endParaRPr lang="ru-RU" sz="900" dirty="0"/>
          </a:p>
        </p:txBody>
      </p:sp>
    </p:spTree>
    <p:extLst>
      <p:ext uri="{BB962C8B-B14F-4D97-AF65-F5344CB8AC3E}">
        <p14:creationId xmlns:p14="http://schemas.microsoft.com/office/powerpoint/2010/main" val="629457117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146</TotalTime>
  <Words>26</Words>
  <Application>Microsoft Office PowerPoint</Application>
  <PresentationFormat>Экран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Схема расположения земельного участка с кадастровым номером 84:03:0030002:867, площадью 3427 кв.м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Кучинова Ирина Владимировна</dc:creator>
  <cp:lastModifiedBy>Кучинова Ирина Владимировна</cp:lastModifiedBy>
  <cp:revision>12</cp:revision>
  <cp:lastPrinted>2025-03-19T06:33:08Z</cp:lastPrinted>
  <dcterms:created xsi:type="dcterms:W3CDTF">2024-03-05T09:02:29Z</dcterms:created>
  <dcterms:modified xsi:type="dcterms:W3CDTF">2025-03-19T06:33:25Z</dcterms:modified>
</cp:coreProperties>
</file>

<file path=docProps/thumbnail.jpeg>
</file>